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7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33FA2B-83E7-4FF4-912B-534B8D2D2136}" type="datetimeFigureOut">
              <a:rPr lang="th-TH" smtClean="0"/>
              <a:pPr/>
              <a:t>03/09/57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5C411-E0CE-4738-8C2F-602678A6BBD3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285720" y="1571612"/>
            <a:ext cx="8229600" cy="3167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HTML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ก็คือภาษาคอมพิวเตอร์ระดับสูงภาษาหนึ่งซึ่งถูกออกแบบมาเพื่อใช้ในการแสดงผลข้อมูลบนระบบอินเตอร์เน็ท โดยใช้เครื่องหมาย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&lt; &gt;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เป็นตัวกำหนดหลัก โดยส่วนมากจะใช้คำสั่ง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แบบ คือ " เปิด " กับ " ปิด " เช่น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&lt;BODY&gt;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หมายถึง เปิดส่วนเนื้อหา และ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BODY&gt;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คือปิด(จบ)ส่วนเนื้อหา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  </a:t>
            </a:r>
            <a:r>
              <a:rPr kumimoji="0" lang="th-TH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และมีรูปแบบโครงสร้างทั่วไป คือ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th-TH" sz="32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908175" y="1196975"/>
            <a:ext cx="4968875" cy="525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&lt;HTML&gt;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&lt;HEAD&gt; 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&lt;TITLE&gt; </a:t>
            </a:r>
            <a:endParaRPr kumimoji="0" lang="th-TH" sz="2800" b="0" i="0" u="none" strike="noStrike" kern="1200" cap="none" spc="0" normalizeH="0" baseline="0" noProof="0" dirty="0" smtClean="0">
              <a:ln>
                <a:noFill/>
              </a:ln>
              <a:solidFill>
                <a:srgbClr val="6600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เอกสาร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HTML 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6600C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TITLE&gt;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HEAD&gt;</a:t>
            </a:r>
            <a:endParaRPr kumimoji="0" lang="th-TH" sz="2800" b="0" i="0" u="none" strike="noStrike" kern="1200" cap="none" spc="0" normalizeH="0" baseline="0" noProof="0" dirty="0" smtClean="0">
              <a:ln>
                <a:noFill/>
              </a:ln>
              <a:solidFill>
                <a:srgbClr val="0066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&lt;BODY&gt;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</a:t>
            </a:r>
            <a:r>
              <a:rPr kumimoji="0" lang="th-TH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รายละเอียดต่างๆ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66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&lt;/BODY&gt;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&lt;/HTML&gt;</a:t>
            </a:r>
            <a:endParaRPr kumimoji="0" lang="th-TH" sz="2800" b="0" i="0" u="none" strike="noStrike" kern="1200" cap="none" spc="0" normalizeH="0" baseline="0" noProof="0" dirty="0" smtClean="0">
              <a:ln>
                <a:noFill/>
              </a:ln>
              <a:solidFill>
                <a:srgbClr val="99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pSp>
        <p:nvGrpSpPr>
          <p:cNvPr id="9" name="Group 10"/>
          <p:cNvGrpSpPr>
            <a:grpSpLocks/>
          </p:cNvGrpSpPr>
          <p:nvPr/>
        </p:nvGrpSpPr>
        <p:grpSpPr bwMode="auto">
          <a:xfrm>
            <a:off x="3648075" y="1412875"/>
            <a:ext cx="3879850" cy="4824413"/>
            <a:chOff x="2298" y="890"/>
            <a:chExt cx="2444" cy="3039"/>
          </a:xfrm>
        </p:grpSpPr>
        <p:sp>
          <p:nvSpPr>
            <p:cNvPr id="10" name="Line 4"/>
            <p:cNvSpPr>
              <a:spLocks noChangeShapeType="1"/>
            </p:cNvSpPr>
            <p:nvPr/>
          </p:nvSpPr>
          <p:spPr bwMode="auto">
            <a:xfrm>
              <a:off x="2381" y="935"/>
              <a:ext cx="23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>
              <a:off x="4742" y="935"/>
              <a:ext cx="0" cy="294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2" name="Line 7"/>
            <p:cNvSpPr>
              <a:spLocks noChangeShapeType="1"/>
            </p:cNvSpPr>
            <p:nvPr/>
          </p:nvSpPr>
          <p:spPr bwMode="auto">
            <a:xfrm>
              <a:off x="2373" y="3884"/>
              <a:ext cx="2359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3" name="Oval 8"/>
            <p:cNvSpPr>
              <a:spLocks noChangeArrowheads="1"/>
            </p:cNvSpPr>
            <p:nvPr/>
          </p:nvSpPr>
          <p:spPr bwMode="auto">
            <a:xfrm>
              <a:off x="2298" y="890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14" name="Oval 9"/>
            <p:cNvSpPr>
              <a:spLocks noChangeArrowheads="1"/>
            </p:cNvSpPr>
            <p:nvPr/>
          </p:nvSpPr>
          <p:spPr bwMode="auto">
            <a:xfrm>
              <a:off x="2320" y="3838"/>
              <a:ext cx="91" cy="91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1476375" y="2417763"/>
            <a:ext cx="574675" cy="1141412"/>
            <a:chOff x="930" y="1523"/>
            <a:chExt cx="362" cy="719"/>
          </a:xfrm>
        </p:grpSpPr>
        <p:sp>
          <p:nvSpPr>
            <p:cNvPr id="16" name="Line 13"/>
            <p:cNvSpPr>
              <a:spLocks noChangeShapeType="1"/>
            </p:cNvSpPr>
            <p:nvPr/>
          </p:nvSpPr>
          <p:spPr bwMode="auto">
            <a:xfrm flipH="1">
              <a:off x="930" y="1570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 flipH="1">
              <a:off x="943" y="220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>
              <a:off x="930" y="1570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19" name="Oval 16"/>
            <p:cNvSpPr>
              <a:spLocks noChangeArrowheads="1"/>
            </p:cNvSpPr>
            <p:nvPr/>
          </p:nvSpPr>
          <p:spPr bwMode="auto">
            <a:xfrm>
              <a:off x="1202" y="1523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0" name="Oval 17"/>
            <p:cNvSpPr>
              <a:spLocks noChangeArrowheads="1"/>
            </p:cNvSpPr>
            <p:nvPr/>
          </p:nvSpPr>
          <p:spPr bwMode="auto">
            <a:xfrm>
              <a:off x="1178" y="2152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1" name="Group 24"/>
          <p:cNvGrpSpPr>
            <a:grpSpLocks/>
          </p:cNvGrpSpPr>
          <p:nvPr/>
        </p:nvGrpSpPr>
        <p:grpSpPr bwMode="auto">
          <a:xfrm>
            <a:off x="611188" y="1912938"/>
            <a:ext cx="1295400" cy="2176462"/>
            <a:chOff x="385" y="1205"/>
            <a:chExt cx="816" cy="1371"/>
          </a:xfrm>
        </p:grpSpPr>
        <p:sp>
          <p:nvSpPr>
            <p:cNvPr id="22" name="Line 19"/>
            <p:cNvSpPr>
              <a:spLocks noChangeShapeType="1"/>
            </p:cNvSpPr>
            <p:nvPr/>
          </p:nvSpPr>
          <p:spPr bwMode="auto">
            <a:xfrm flipH="1">
              <a:off x="385" y="1253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 flipH="1">
              <a:off x="385" y="2534"/>
              <a:ext cx="77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385" y="1253"/>
              <a:ext cx="0" cy="127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5" name="Oval 22"/>
            <p:cNvSpPr>
              <a:spLocks noChangeArrowheads="1"/>
            </p:cNvSpPr>
            <p:nvPr/>
          </p:nvSpPr>
          <p:spPr bwMode="auto">
            <a:xfrm>
              <a:off x="1111" y="1205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26" name="Oval 23"/>
            <p:cNvSpPr>
              <a:spLocks noChangeArrowheads="1"/>
            </p:cNvSpPr>
            <p:nvPr/>
          </p:nvSpPr>
          <p:spPr bwMode="auto">
            <a:xfrm>
              <a:off x="1103" y="2486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  <p:grpSp>
        <p:nvGrpSpPr>
          <p:cNvPr id="27" name="Group 25"/>
          <p:cNvGrpSpPr>
            <a:grpSpLocks/>
          </p:cNvGrpSpPr>
          <p:nvPr/>
        </p:nvGrpSpPr>
        <p:grpSpPr bwMode="auto">
          <a:xfrm>
            <a:off x="1333500" y="4508500"/>
            <a:ext cx="574675" cy="1141413"/>
            <a:chOff x="930" y="1523"/>
            <a:chExt cx="362" cy="719"/>
          </a:xfrm>
        </p:grpSpPr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H="1">
              <a:off x="930" y="1570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H="1">
              <a:off x="943" y="2205"/>
              <a:ext cx="2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930" y="1570"/>
              <a:ext cx="0" cy="6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th-TH"/>
            </a:p>
          </p:txBody>
        </p:sp>
        <p:sp>
          <p:nvSpPr>
            <p:cNvPr id="31" name="Oval 29"/>
            <p:cNvSpPr>
              <a:spLocks noChangeArrowheads="1"/>
            </p:cNvSpPr>
            <p:nvPr/>
          </p:nvSpPr>
          <p:spPr bwMode="auto">
            <a:xfrm>
              <a:off x="1202" y="1523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  <p:sp>
          <p:nvSpPr>
            <p:cNvPr id="32" name="Oval 30"/>
            <p:cNvSpPr>
              <a:spLocks noChangeArrowheads="1"/>
            </p:cNvSpPr>
            <p:nvPr/>
          </p:nvSpPr>
          <p:spPr bwMode="auto">
            <a:xfrm>
              <a:off x="1178" y="2152"/>
              <a:ext cx="90" cy="9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th-TH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-24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0" y="928670"/>
            <a:ext cx="8229600" cy="720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-JS Synjai Allcaps" pitchFamily="2" charset="2"/>
                <a:ea typeface="+mj-ea"/>
                <a:cs typeface="+mj-cs"/>
              </a:rPr>
              <a:t>ส่วนเนื้อหาของเอกสาร</a:t>
            </a:r>
            <a:r>
              <a:rPr kumimoji="0" lang="th-TH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200" b="0" i="0" u="none" strike="noStrike" kern="1200" cap="none" spc="0" normalizeH="0" baseline="0" noProof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th-TH" sz="3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35013" y="11652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14282" y="1643050"/>
            <a:ext cx="8861721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/>
              <a:t>BGCOLOR		</a:t>
            </a:r>
            <a:r>
              <a:rPr lang="th-TH" sz="2400" dirty="0"/>
              <a:t>คือ คำสั่งเสริมใช้สำหรับกำหนดสีพื้นหลังของเว็บเพจ</a:t>
            </a:r>
          </a:p>
          <a:p>
            <a:r>
              <a:rPr lang="en-US" sz="2400" dirty="0"/>
              <a:t>BACKGROUND</a:t>
            </a:r>
            <a:r>
              <a:rPr lang="th-TH" sz="2400" dirty="0"/>
              <a:t>	</a:t>
            </a:r>
            <a:r>
              <a:rPr lang="th-TH" sz="2400" dirty="0" smtClean="0"/>
              <a:t>	คือ </a:t>
            </a:r>
            <a:r>
              <a:rPr lang="th-TH" sz="2400" dirty="0"/>
              <a:t>คำสั่งเสริมใช้สำหรับกำหนดรูปภาพที่จะนำมาเป็นพื้นหลังบนเว็บเพจ</a:t>
            </a:r>
          </a:p>
          <a:p>
            <a:r>
              <a:rPr lang="en-US" sz="2400" dirty="0"/>
              <a:t>TEXT</a:t>
            </a:r>
            <a:r>
              <a:rPr lang="th-TH" sz="2400" dirty="0"/>
              <a:t>			คือ คำสั่งเสริมใช้สำหรับกำหนดสีของข้อความภายในเว็บเพจ</a:t>
            </a:r>
          </a:p>
          <a:p>
            <a:r>
              <a:rPr lang="en-US" sz="2400" dirty="0"/>
              <a:t>TOPMARGIN</a:t>
            </a:r>
            <a:r>
              <a:rPr lang="th-TH" sz="2400" dirty="0"/>
              <a:t>	</a:t>
            </a:r>
            <a:r>
              <a:rPr lang="th-TH" sz="2400" dirty="0" smtClean="0"/>
              <a:t>	คือ </a:t>
            </a:r>
            <a:r>
              <a:rPr lang="th-TH" sz="2400" dirty="0"/>
              <a:t>คำสั่งเสริมใช้สำหรับกำหนดระยะห่างของเว็บเพจจากทางด้านบน</a:t>
            </a:r>
          </a:p>
          <a:p>
            <a:r>
              <a:rPr lang="th-TH" sz="2400" dirty="0"/>
              <a:t>			ของจอภาพ</a:t>
            </a:r>
          </a:p>
          <a:p>
            <a:r>
              <a:rPr lang="en-US" sz="2400" dirty="0"/>
              <a:t>BOTTOMMARGIN</a:t>
            </a:r>
            <a:r>
              <a:rPr lang="th-TH" sz="2400" dirty="0"/>
              <a:t>   </a:t>
            </a:r>
            <a:r>
              <a:rPr lang="th-TH" sz="2400" dirty="0" smtClean="0"/>
              <a:t>	คือ </a:t>
            </a:r>
            <a:r>
              <a:rPr lang="th-TH" sz="2400" dirty="0"/>
              <a:t>คำสั่งเสริมที่ใช้สำหรับกำหนดระยะห่างของเว็บเพจจากทางด้านล่าง</a:t>
            </a:r>
          </a:p>
          <a:p>
            <a:r>
              <a:rPr lang="th-TH" sz="2400" dirty="0"/>
              <a:t>			ของจอภาพ</a:t>
            </a:r>
          </a:p>
          <a:p>
            <a:r>
              <a:rPr lang="en-US" sz="2400" dirty="0"/>
              <a:t>RIGHTMARGIN	</a:t>
            </a:r>
            <a:r>
              <a:rPr lang="th-TH" sz="2400" dirty="0"/>
              <a:t>คำสั่งเสริมที่ใช้สำหรับกำหนดระยะห่างของเว็บเพจจากทาง</a:t>
            </a:r>
          </a:p>
          <a:p>
            <a:r>
              <a:rPr lang="th-TH" sz="2400" dirty="0"/>
              <a:t>			ด้านขวาของ</a:t>
            </a:r>
            <a:r>
              <a:rPr lang="th-TH" sz="2400" dirty="0" smtClean="0"/>
              <a:t>จอภาพ</a:t>
            </a:r>
            <a:endParaRPr lang="th-TH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14282" y="1096392"/>
            <a:ext cx="8229600" cy="720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990099"/>
                </a:solidFill>
                <a:effectLst/>
                <a:uLnTx/>
                <a:uFillTx/>
                <a:latin typeface="-JS Synjai Allcaps" pitchFamily="2" charset="2"/>
                <a:ea typeface="+mj-ea"/>
                <a:cs typeface="+mj-cs"/>
              </a:rPr>
              <a:t>ส่วนเนื้อหาของเอกสาร</a:t>
            </a:r>
            <a:r>
              <a:rPr kumimoji="0" lang="th-TH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h-TH" sz="3200" b="0" i="0" u="none" strike="noStrike" kern="1200" cap="none" spc="0" normalizeH="0" baseline="0" noProof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 </a:t>
            </a:r>
            <a:endParaRPr kumimoji="0" lang="th-TH" sz="3200" b="0" i="0" u="none" strike="noStrike" kern="1200" cap="none" spc="0" normalizeH="0" baseline="0" noProof="0" smtClean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Text Box 4"/>
          <p:cNvSpPr txBox="1">
            <a:spLocks noChangeArrowheads="1"/>
          </p:cNvSpPr>
          <p:nvPr/>
        </p:nvSpPr>
        <p:spPr bwMode="auto">
          <a:xfrm>
            <a:off x="735013" y="1165225"/>
            <a:ext cx="1841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th-TH"/>
          </a:p>
        </p:txBody>
      </p:sp>
      <p:sp>
        <p:nvSpPr>
          <p:cNvPr id="11" name="Text Box 5"/>
          <p:cNvSpPr txBox="1">
            <a:spLocks noChangeArrowheads="1"/>
          </p:cNvSpPr>
          <p:nvPr/>
        </p:nvSpPr>
        <p:spPr bwMode="auto">
          <a:xfrm>
            <a:off x="285720" y="1739334"/>
            <a:ext cx="8539517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dirty="0" smtClean="0"/>
              <a:t>LEFTMARGIN</a:t>
            </a:r>
            <a:r>
              <a:rPr lang="en-US" sz="2400" dirty="0"/>
              <a:t>	</a:t>
            </a:r>
            <a:r>
              <a:rPr lang="th-TH" sz="2400" dirty="0" smtClean="0"/>
              <a:t>	คำสั่ง</a:t>
            </a:r>
            <a:r>
              <a:rPr lang="th-TH" sz="2400" dirty="0"/>
              <a:t>เสริมที่ใช้สำหรับกำหนดระยะห่างของเว็บเพจจากทาง</a:t>
            </a:r>
          </a:p>
          <a:p>
            <a:r>
              <a:rPr lang="th-TH" sz="2400" dirty="0"/>
              <a:t>			ด้านซ้ายของจอภาพ</a:t>
            </a:r>
          </a:p>
          <a:p>
            <a:r>
              <a:rPr lang="en-US" sz="2400" dirty="0"/>
              <a:t>LINK</a:t>
            </a:r>
            <a:r>
              <a:rPr lang="th-TH" sz="2400" dirty="0"/>
              <a:t>			คือ คำสั่งเสริมที่ใช้สำหรับกำหนดสีของข้อความที่ใช้เป็นตัวเชื่อมโยง </a:t>
            </a:r>
          </a:p>
          <a:p>
            <a:r>
              <a:rPr lang="th-TH" sz="2400" dirty="0"/>
              <a:t> 			</a:t>
            </a:r>
            <a:r>
              <a:rPr lang="en-US" sz="2400" dirty="0"/>
              <a:t>(Hyperlink) </a:t>
            </a:r>
            <a:r>
              <a:rPr lang="th-TH" sz="2400" dirty="0"/>
              <a:t>ภายในเว็บเพจ</a:t>
            </a:r>
          </a:p>
          <a:p>
            <a:r>
              <a:rPr lang="en-US" sz="2400" dirty="0"/>
              <a:t>ALINK			</a:t>
            </a:r>
            <a:r>
              <a:rPr lang="th-TH" sz="2400" dirty="0"/>
              <a:t>คือ คำสั่งเสริมที่ใช้สำหรับกำหนดสีของข้อความที่ใช้เป็นตัวเชื่อมโยง</a:t>
            </a:r>
          </a:p>
          <a:p>
            <a:r>
              <a:rPr lang="th-TH" sz="2400" dirty="0"/>
              <a:t>			 </a:t>
            </a:r>
            <a:r>
              <a:rPr lang="en-US" sz="2400" dirty="0"/>
              <a:t>(Hyperlink) </a:t>
            </a:r>
            <a:endParaRPr lang="th-TH" sz="2400" dirty="0"/>
          </a:p>
          <a:p>
            <a:r>
              <a:rPr lang="en-US" sz="2400" dirty="0"/>
              <a:t>VLINK		</a:t>
            </a:r>
            <a:r>
              <a:rPr lang="th-TH" sz="2400" dirty="0"/>
              <a:t>	คือ คำสั่งเสริมที่ใช้สำหรับกำหนดสีของข้อความที่ใช้เป็นตัวเชื่อมโยง </a:t>
            </a:r>
            <a:endParaRPr lang="en-US" sz="2400" dirty="0"/>
          </a:p>
          <a:p>
            <a:r>
              <a:rPr lang="en-US" sz="2400" dirty="0"/>
              <a:t>			(Hyperlink) </a:t>
            </a:r>
            <a:r>
              <a:rPr lang="th-TH" sz="2400" dirty="0"/>
              <a:t>หลังจากที่เคยคลิกที่ </a:t>
            </a:r>
            <a:r>
              <a:rPr lang="en-US" sz="2400" dirty="0"/>
              <a:t>Hyperlink </a:t>
            </a:r>
            <a:r>
              <a:rPr lang="th-TH" sz="2400" dirty="0"/>
              <a:t>นั้นๆไปแล้ว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>
          <a:xfrm>
            <a:off x="290487" y="96519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5400" b="1" i="0" u="none" strike="noStrike" kern="1200" cap="none" spc="0" normalizeH="0" baseline="0" noProof="0" smtClean="0">
                <a:ln>
                  <a:noFill/>
                </a:ln>
                <a:solidFill>
                  <a:srgbClr val="99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ตัวอย่าง</a:t>
            </a: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928662" y="2214554"/>
            <a:ext cx="6670675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&lt;HTML&gt;</a:t>
            </a:r>
          </a:p>
          <a:p>
            <a:r>
              <a:rPr lang="en-US" dirty="0"/>
              <a:t>&lt;HEAD&gt;</a:t>
            </a:r>
          </a:p>
          <a:p>
            <a:r>
              <a:rPr lang="en-US" dirty="0"/>
              <a:t>&lt;TITLE&gt; </a:t>
            </a:r>
            <a:r>
              <a:rPr lang="th-TH" dirty="0"/>
              <a:t>เอกสาร </a:t>
            </a:r>
            <a:r>
              <a:rPr lang="en-US" dirty="0"/>
              <a:t>HTML  &lt;/TITLE&gt;</a:t>
            </a:r>
          </a:p>
          <a:p>
            <a:r>
              <a:rPr lang="en-US" dirty="0"/>
              <a:t>&lt;/HEAD&gt;</a:t>
            </a:r>
          </a:p>
          <a:p>
            <a:r>
              <a:rPr lang="en-US" dirty="0"/>
              <a:t>&lt;BODY BGCOLOR</a:t>
            </a:r>
            <a:r>
              <a:rPr lang="th-TH" dirty="0"/>
              <a:t>=</a:t>
            </a:r>
            <a:r>
              <a:rPr lang="en-US" dirty="0"/>
              <a:t>PINK  TEXT</a:t>
            </a:r>
            <a:r>
              <a:rPr lang="th-TH" dirty="0"/>
              <a:t>=</a:t>
            </a:r>
            <a:r>
              <a:rPr lang="en-US" dirty="0"/>
              <a:t>RED   </a:t>
            </a:r>
          </a:p>
          <a:p>
            <a:r>
              <a:rPr lang="en-US" dirty="0"/>
              <a:t>TOPMARGIN</a:t>
            </a:r>
            <a:r>
              <a:rPr lang="th-TH" dirty="0"/>
              <a:t>="</a:t>
            </a:r>
            <a:r>
              <a:rPr lang="en-US" dirty="0"/>
              <a:t>100</a:t>
            </a:r>
            <a:r>
              <a:rPr lang="th-TH" dirty="0"/>
              <a:t>"</a:t>
            </a:r>
            <a:r>
              <a:rPr lang="en-US" dirty="0"/>
              <a:t>&gt;</a:t>
            </a:r>
            <a:endParaRPr lang="th-TH" dirty="0"/>
          </a:p>
          <a:p>
            <a:r>
              <a:rPr lang="en-US" dirty="0"/>
              <a:t>	</a:t>
            </a:r>
            <a:r>
              <a:rPr lang="th-TH" dirty="0"/>
              <a:t>โครงสร้างของเอกสาร </a:t>
            </a:r>
            <a:r>
              <a:rPr lang="en-US" dirty="0"/>
              <a:t>HTML</a:t>
            </a:r>
            <a:endParaRPr lang="th-TH" dirty="0"/>
          </a:p>
          <a:p>
            <a:r>
              <a:rPr lang="en-US" dirty="0"/>
              <a:t>&lt;</a:t>
            </a:r>
            <a:r>
              <a:rPr lang="th-TH" dirty="0"/>
              <a:t>/</a:t>
            </a:r>
            <a:r>
              <a:rPr lang="en-US" dirty="0"/>
              <a:t>BODY&gt;</a:t>
            </a:r>
            <a:endParaRPr lang="th-TH" dirty="0"/>
          </a:p>
          <a:p>
            <a:r>
              <a:rPr lang="en-US" dirty="0"/>
              <a:t>&lt;</a:t>
            </a:r>
            <a:r>
              <a:rPr lang="th-TH" dirty="0"/>
              <a:t>/</a:t>
            </a:r>
            <a:r>
              <a:rPr lang="en-US" dirty="0"/>
              <a:t>HTML&gt; 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071546"/>
            <a:ext cx="7429552" cy="5514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57224" y="1214421"/>
            <a:ext cx="6572296" cy="51656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4098" name="Picture 2" descr="http://api.ning.com/files/y3-*sRtNa*GWt0V01v0OyBqXCTHEYuaFdDnQqclBy6z*CuWa2Wa8oEgN59wIS6FT-MlCroZ08CnvVz8ItObMouCY1ST7AN9m/IDE_adobe_dreamweaver_cs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2071678"/>
            <a:ext cx="6924675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My Data\Job\pcbc\logo_p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86776" y="142852"/>
            <a:ext cx="643892" cy="94771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285720" y="714356"/>
            <a:ext cx="7929618" cy="1588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374804" y="58143"/>
            <a:ext cx="569739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Bc312 </a:t>
            </a:r>
            <a:r>
              <a:rPr lang="th-TH" sz="3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การพัฒนาโปรแกรมบนอินเตอร์เน็ต</a:t>
            </a:r>
            <a:endParaRPr lang="en-US" sz="3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3794" name="AutoShape 2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33796" name="AutoShape 4" descr="data:image/jpeg;base64,/9j/4AAQSkZJRgABAQAAAQABAAD/2wCEAAkGBxQTERUUExQWFRUWFxcXFxgYGRocHhgcHhgXGR8YHx4YHCggHB4lHhoaIjEtJSkrLi8uHB81ODUsNygtLisBCgoKBQUFDgUFDisZExkrKysrKysrKysrKysrKysrKysrKysrKysrKysrKysrKysrKysrKysrKysrKysrKysrK//AABEIAMQBAQMBIgACEQEDEQH/xAAcAAEAAgMBAQEAAAAAAAAAAAAABgcEBQgDAQL/xABJEAACAQMBBAcFBgMFBQcFAAABAgMABBEFBhIhMQcTIkFRYXEIFDKBkSNCUnKCoWKSsTNDU6LBFSQ0Y7IXRHPR4eLwFoOTs8L/xAAUAQEAAAAAAAAAAAAAAAAAAAAA/8QAFBEBAAAAAAAAAAAAAAAAAAAAAP/aAAwDAQACEQMRAD8AvGlKUClKUClKUClKUClKUClKUClKUClKUClKUClKUClKUClKxtSv44InlmcRxoN5mbkB/wDPrQZNRTUNvbdZTb2yyXtwOcduAwXu7chIRBnnk8Kgg1a92inaK2Z7XTEO7LIODy/wZ8SPujgActngptLZ7Z+3soRDbRrGg545seW8x5sfM0GBEdTlGT7paj8JElw2PMholB9N4V9fTdQ+7fQ587Th+0wP71IqUEPutS1W3G89rBeIOZt3aKTHj1cu8GPkHr12Z6QbO8fqldoZwcGCcbkgPgAeDHyBJqV1DOkLo9g1JN4YiulH2cw4HhyV8fEv7ju7wQmdKpLo/wCkme1uf9m6tkMrdWszHijdyyH7yHhh/MZyDlbtoFKUoFKUoFKUoFKUoFKUoFK1+ta5b2idZczJEvcWOM+QHNj6VWeudPFpGSLaCSc/iYiNT6ZBb6qKC3KVzre9PV8x+ygt4x5h3P13wP2rB/7b9T/5H/4//dQdMUrnG16eNQUjfitnHf2XU/USYH0qQ6d7QC8p7Jh5xyA/5WUf1oLtqK3e2sbSNBZRPezLwbqiBFGf+ZM3YX0G8fKqwvukiLVbr3eadrHTguXHHrLg8Ps2ZMhFOTwzyB4nI3bc2YvbARLFYyW/VrySJ0OPMgHOfEniTzoMZNO1GbjNdJbA/ctYwzDyMs4IJ9IxWSmy8f357uQ+JuZV/aJlX9q3tKDT/wD03D3NcD0urj/WWv17jPECYZjJjlHPgg+QkVd9fVt/0rbV5XVwkaM8jKiKCWZiAFA5kk8AKDG0fU1uIywBVlYpJG2N6N15o2OHeCCOBBUjIINZ1RXYSVpjd3e6yxXVwHhDAgtGkMUKy4PEB+rLDPdg99Sqg+E44nlVBbTavNtDqa2FqxWziYszjkwU4aY+I47qDzB4Z4S3p52tNrZi1ibEtyCGI5rEODfzfD6b3hWw6FdkxZaesjrie5AkfPNVx2E8sA5PmxHdQTPRdJitYEggQJHGMKB+5PiSeJPeTWdSlApSlApSlBTXtD7LB4Ev0HbiKxzeaMcKx8wxC/r8q3PQXtc15ZmCVszW26uTzaM53CfEjBU+i+NTvaPTBc2k9u3KWJ09CVIB9QcH5VzZ0I6obfWIlPBZg8Lj1G8vDx31UfM0HUlKUoFKUoFKUoFKUoFV5tXt5M0zWOkxe83Q4Syc4rfuO8T2Sw48zgHhxOVrdbU3ks0gsLVikjrvzzD/ALvCTjI/5r4IXwwx7q22zugQWUIht4wiDn4se9mPNmPif6UFcad0N9e/X6rdyXMzcSqHCj+HeI3iPyhMVNdN2A02ADq7KDhyLr1h+smTUlpQYkemQr8MMY9EUf0FYeuPZ28LzXKwpEgyzMin5AYySeQA4ms7Ur+OCJ5pWCRxqWZj3AVQ1jdzbS6qA4ZLC3O+Y88l5AHHAyOeHku9jlxCc6Dotvqp95ewghtM/YgwoJrjH947AdiPwUcW5k7vA1htfs9bXetLYaZCsW6xSaQF2XeHF2wWIVYwCMDGWyPCrx6QNoF07TZZVwrBRHCoAxvkbqgDwX4seCmoV7PuzXV28l/KMy3BKoTxPVg8Tk8cs4OfEKp76DF1HoAgI+wvJUP/ADEV8/ylMfvUV1HoL1CMkxSQSgfDhmRj8mXdB/VXSFKDmWDZ3aO1+AXagdyTBx/KrsP2rPt9odqF4dXdH81qp/cxVeWvbVWdnj3m4jiJGQpOWI8Qq5Yj5VHrrpd0pE3hcmTJwFSOTe+jKMfM0EIsZdq5yBnqVP3nS3THqN0t9BUx0To+ldll1a7e9cYIhyRAreJTgHI8wB4itrtttqmn2YuWhkYvuhExu4ZgSFduIXkc4yeFRHYbpSnuIZZLiJXlkmEVnbwjDSNu7zDtMcIoKlnOAMnyFBbAFCa5i2z261ZtQaJpzE8Uu6sVuxCbwPBcjBk8DvfQcquvpZ1w2mkTvnEkiiFMHHak4Eg+IXfYelBTIkOubRD70HWcB3CCLj8t/H1eugdS2osrdxHPdQROcdl5FUgdxIJ4D1qieg3T5pGuPd/s5GCxtcEZEERO825n4pXIUKOQ3ST3Aw/pH0dLTU7iCOR5FVlO/Id5iWRXbeIAyd5jQdeq2RkcQa+1F+jCGRNJs1kzvdSDx5hSSVH8pWpRQKUpQKUpQK5Ij+x14Y/u9R4fpuf/AErreuSYx12vjH95qPD9Vz/60HW1KUoFKUoFKUoFeF9drFE8rnCRozsfBVBYn6CvetDt7Cz6ZeqgJY202AOJPYbgAOZPKgxujtS9mt0+OtvCbiQ/m+BM+CRhEHp51J6p3od6Srb3SO0u5VgkhG6jyEKjpnh2jwVl5YOOABGeOLX0/U4ZwTDLHKFO6xjdXAOM4JUkA4xw8xQZdKVrtotXS0tZriT4YkLY8T3KPMnAHmaClPaE2uLyrp8TdiPdknx95yMqh8QoIb1Yd61Y3RFsv7jp0YYYmmxLL4gkdlP0rgeu941RnR3pT6rrAebtDfa5nPcQGzu+hYquPA+VdKbUa0llaTXL8okLAfibkq/NiB86Cl+mbUn1DVLfTIDwRlVvDrZMZJ8QiY9MtUv2t6S7TSESytk6+WFFj3A2FjCgAB24ktjuAz4kVU/RqJ7nUJJIjm8l392QjIh6wnrbk8eaqSFHe0i+FSrpugtbGytdPgQdYX693OC5ADJvu3Ms7E8f4COGAKCe9E2376qlx1sSxvCyfBndKvv4+Ik5G4c+orX9LvSZ7gPdrYg3TLktjIhU8jg8C57geXM9wOPsHGujbPvdyr9pIDMVPMlsLDH4gHsk+G83hUA6Jtn31XU3urrMiRN10pPJ5CSUT0yCccsLjkaCTbG7Gx21rJrGrgzS7plWOU7xH4S+98UjHAAPLI7+UZ6JdCOp6s91KiiKJzcOqgBd9mJjjAHdnJ9EIPOpR7Rm0mFhsUPP7aX04hF+u8fktTrou2dXTdLQSYWRwZ5yfukjOD4biAA92QT30Fee0hrmXt7NT8IM8g8zlE/bf+ora9EOgx6dpsmqXIw7xmRc80hAyAPOQ4PmNyq/0u2bXteZmz1TyGR/4YEwAvPIJG6mR3tmpz7RO0AjhhsIyBv4kkUdyKcIuPAsCf0CgiPRHpD6lrDXUoysTtcyHuMjMSi/zZb0Q1v/AGkdZzJbWin4Q0zjzbsp9AH+tTjol0VNO0hZZsI0im5mZuG6pXKg55bqAEjuJaqG1a+m1TU5riOIzElpRGf8KIZCnB/AoHDiSeHEigujSr+HQNCiaQDr5V6zq+TSSuAcHHcg3VJ7gviRmK9HfRpNe3Bv9TUhHcyiJhhpmJ3ssPux57u/05zfo/sLK/xqLSteXPAEzAD3c/4aRAlYwOYOWPM7xyasSg+AYr7SlApSlApSlBr9oNSFtazztyiid/XdUkD5nhXNvQhpZuNYic8RCHmcnjxxujj47zA/I1Y3tDbSCK0SzQ9u4Idx4Rocj03nAx+RqyegDZk29k1y4xJdEFc90S53f5iWPmN2gtOlKUClKUConq/SRptvJ1T3KtJnd3IlaQ55bv2YIznhjOagfTzt28JFhbuUZlDTupwQp5RAjiMjifIgciaknRJ0fx2Nuk8qA3cqhmLDjECMiNfA4+I95z3AUEn03auCZlXdnhLcF6+CWIMTyCtIoUk9wBya3tfCM86+0EPv+jHS5pjM9ou+Tk7rOqk+JVWC/tUosLKOGNY4UWONRhVQAAfIVkUoFUh7Re02BFYIeeJpseHEIv1y3yWrn1G9SCKSaQ7qRqzsfAKMmuVNNtpdb1jtZ+3lLyH/AA4h3Zx91AFGe/HjQXL0B7Ne7WBuHGJLohh4iNchB88s3oy+FRr2jNpeMNgh5fbTY+YRT/mYj8hq57qeK1t2dsJFDGTw5KiLyHyGK5m2TsX1vWy8oyjOZ5h4RqRiP0+CP0NBbfQzswthpxuZsLLOvWyM3DciALKp8OHaPr5VWOiwNr+vNI4PUb3WMD92FCAieALdkHHezGrH6ftozbWC20Zw90Spx3Rrgt9SVX0JrF6E7COx0s3kvx3T9kAZZgpKJGo+8zNvEAfiHhQar2kNawLazU4HGdwPAZRPl/afQVMOivTo9O0VJpiE30a6mY9wIyPogXh45qn+nad21Zt9SuIYQAeOAV3iMjgcMzDh4VaGpRPrUJt7bKafFER1hBX3mYJiNEBweqjfdJbkSuByzQVvsZC2ta+Z5R9mHM7g8giYEcf/AEL5jNWV09bT+7WHu6HEt0SvpEMb5+eQvmGbwqJ9Cejajby3C+6tCJNxWnmBXq9wtkIjD7RjvcOO6MAnPIyy86Lze6i1zfyb8EYWOCFWYsyLyMjnBGSWYgd7cwBig8ugDZrqLFrpxiS5OVz3RrkL9TvN5jdqpNr9QW61+RrhsQ+9rCxJ4LEkgjJ8uypJ8ya6qtoFjRURQqIAqqowFAGAAByAFRCTo60xLl7ySFS7OZD1jnqw5OS26Tu8SSeORk8McKCN9J+0QfTJZQCtqwEVupBU3Ltyk3SMiFFBZQR22UHgoXf8egPYuS2jkvJ0KSTKEiUjDLHneLEd28QuPJfOrLvtEt55IpZY1laLPVb2WVSSDvBSd3e4DDYyMcDWh1npJsoLpLTeead5Ei3IgG3GZgoDEkDOTxAJI8KCpVvv9hbRSKvZtZXXeXkoikwwIHL7NiQPJSO+uigaob2k9KxLa3IHxK0LH8p31/6n+lWX0Ua0bvSraRjl0Xqn45OYzu5PmVCt86CXUqPvtZCNSXTsN1piMpbgFHgo7ycZPDw+kgoFKUoFYGu6vFaW8lxO27HGMk+Pgo8STgAeJr9azq0NrC01xII40GSx/oBzJPcBxNUdqLXu010FiVoNPhbgzDhnkXPc8hGcAHCg8+JJDSbP6XPtDqzzzAiAMGlOThIxwSFT+IgY/mauloYgihVAVVAVQOQAGAB5YrV7LbOQWFutvbruoOJJ4s7Hm7HvY4+QAAwABW3oFKUoFKUoOWtaHvG0xWQZD6hHGQfwiVUx6borqWubulSwOn69HeFSYnliuVx3lGQuvrlc/qFdHQTK6q6kMrAMpHIgjII+VB+6Vh3eqwRHEs0UZ/jdV/qa97a5SRd6N1dfFSCPqKD1pStdtDrUVnbSXExwka5Pix5BR5k4A9aCq/aH2q3IUsIz2pcSTY7kB7K/qYZ/QPGtj0DbH+7Wpu5VxNcgbgPNYuY/nPa9N2oXsFsrNreoPqN4v+7dYWIPKQjgsK/wKAAT4DHMkjoVk7JCnd4YBAHDhwOOXCgpf2gtsgqDToW7TYe4wfhXgUjPmeDHyC/iqQ9BmyZs7EzSoVmuSGIIwVjGdxSO4nJb9QB5V+ZLDRNPuDJM4uL1m3iXJnmZyc56tAQrZ/hFb9Nor6f/AIbT2jU8pLyQRfPq0DyfUCgivTPsDd6jNbyW24wRWRgzbu7ls73HmPTjwrfdHXR6unxo00hnnUEKSSUhDcWWJW+HJJycAnyyRWj6TNT1ays/effbdDvqnVxQc97PJpWfJAGeQ4A17dB+2V1qEdwt0Q5hMe7JuhS2/v5UhQBw3RyHfQTXWNk7K6lWa4to5ZEG6GcZ4ZJwRyYZJ5g86xdc220+xYRT3EcTAD7NQzFRjhlY1JUY8QOFbTX9XjtLaW4lOEiQsfPwUeZOAPMiuZtibM6pqzT3RHVKXu7lj8IRDvbpz93O6uPw58KDonavbC2sLUXMzHDAdWgHakJGQADjHDnnl31WFj0u6lKk12ljEbKAqJO0wYZIG6HJwzdoE4TgME4yMwXW9Rn1/V1RCQrvuQqeUUQ4liB34BZvPh3Crb6V7eGw2ea2hARCYoUHeTviRifFmCOT6mgl+jbVR3Vit3bo8gbgIwO3v727uHuHa5kndA45xxqgOmq/uX1DqJp+t3FQ9VGCI4ncZ3FHNyFK9o8TnkowosHoAvRFpFzJIcRxTyuSe5VhiZv9ar7o8tX1XXhPKMgSNdSDuAU5VfTe3F9BQXpLdf7L0VWkILWtqi8eTOqKir83wPnVK9BWjNd6q1zJlhbhpWJ+9I+VXPnxdvValntG7Q7sUNkh4yHrpfyrkID5Ft4/oFSXoM0H3bS0kYdu5PXH8vJB6bo3v1Gg/fTlpXX6RKwGWgZJh8jut/lZj8qiHs16vwurUnkVnQevYc/tH9auTVrFZ4JYW+GWN4z6MpX/AFrl/op1BrLWoVk7O87W0g827OPk4X6UF97a7GG5liu7WQQX1v8A2chGVccfs5AOO6ckZHczcDmsy02mdFAvbWeBxwJjRp42/iVoAxVTz7YUipJSg0FxtjaJzdyfBYZnP0SMkVqLva68mythpszHOOtuh1EY/iCsescegBqbUoK4t+jeS6lE+sXJumHFbePKQJ5Y4FvoCe/NWFa2yRoscaKiKMKqgAKPAAcAK9aUClKUClKUClKgvSbt6NPRYYB1t7PgRRjju5O6HIHPjwA7z6Gg8el02c9uLOUNLdSHNtFCA0ofjh+PBU57xYgYB7xkQ7Z43FmY7HWpLiG1VQsDxvuwtnJ6uWaLDjGcAbwAxx4YNT/o82ONmjT3LddfXHanlbiRnH2anuUcOXMjwAAl80SupVlDKeBBAIPqDzoIn/2caTJGALSFlYcGUtkjx31bePrmsHY7o3XTdQknt5m92kiKmFjkh95SDnkygA4zxGTxPHO9XY21Q5gElt5W8skS/wAiNuf5a9W2bU8HuLth4de6fvFun96DK1jXILYAzSAE8EQZZ3P4URcs59BUH1DZa51mZJL8NbWMZ3orQEdZIfxyleCEjhgEkAkcDkmc6botvASYokRm+J8ZdvzOcs3zJqpuknpSkeX3DSstIzdW0ycSWJxuRefcW+njQTDarb+x0pFt0AeVQFjtocdnwDEcEHLxPka0llo+r6t272dtPtW4i3g7MrLx+JjxXgRnezy+AVm9GnRhHY4uLnE143aLHtCIniQueb+LfTvzY9BpNm9k7OxXdtYEjPe/N29XbLH0zgd2K3dK1e0+tpZWk1zJ8MSk4/E3JVHmWIHzoKQ9onaMSXMVmhysA35Mf4jjgPVU/wCs1ZfQ5s57lpkYYYln+3kB5jeA3V48RhAuR3HeqkOjrRH1fVusn7aBzcXBPI9rITj3M2Fx+Hexyro3bDaBLG0knYbxHZjTvkkbgiDHHifDuye6gqH2h9rN500+NuCYlnwfvEdiM4PcDvEHxTwqOJEbDZ1n+GbU5Qo7iII8n9zn1DiorFYT32pdTId6eefdkbnglu2fRRk+gqwPaGRYpLG2jG7HDA24PAZVAPogoNr7OGgDE96w456iPy5M5+eUHyNYHtG6/v3EFmp4RKZZB/G/BQfMKCfSSrJ2CEen6FBJId1Et/eJD39vMuPXtBQPQVRWzGmS63rBaQHdkkM057kjB+DPpuxj1B7jQTDWXOnbKQw8pb1gT3Hdc9Yf8iop/NW56ANNS20+4vpSFEhPaPdFEDk/zb38oqN+0de/73bW44JFBvgd2Xcr/SMVYeydp1lvbWkeDb2caGdl+Ga5AD9SPFUkJd/4t1fxigozVrqXV9Y4hlM86xqp5xoCFAweRVRk+e8a6ytoFRFRRhUUKo8ABgD6Vyx0ValFBqqz3O9vKJSiqpZnlYFRGAPvHeIHniuntISXqgZv7RzvsoOQmeUYPeFGBnvIJ76DNrlvpn0g2msSOnZWbduEI7mJ7R9esVj8xXUlVV7Qmz3XWKXKDL2zdr/w3wD64YIfIb1BP9lNYF3ZwXA/vY1Y+TYww+TAj5Vtqpr2ctoN+CayY9qI9bGP4GwGA8g+D+urloFKUoFKUoFKUoFKUoNXtNrcdlay3MvwxrnHex5Ko8ySB86qToZ0qTUL2fV7vtMHKxZ5b5HEgHuRCFHr4ivL2j9oDvQWSngB18g8Scqg+WHOPNatbYXRRZ6fb24GCkYL/nbtOf5iaDfUpSgUpWFrOpJbW8s8nwRIzt5hQTgeZ5UFX9Om3pt4/cbdsTSrmZhzSM/dB7mb9l9Qa+9BOwoghW/mX7aZfsQf7uM/e/M44/lx4mqs2QsJNY1lTP2uskaac9wReJUeA+FB4ZFdXKoAAAwBwAHdQfaUpQKoL2iNqd+aOwjPZixJNjvcjsqfRTn9Y8KvTU75YIZJpDhI0Z2PkoJP9K5Z2NsG1fWVM3ESStPN3jcB3yvoeCD1FBeHQzswLLTldxiW4xNJngQuOwp8MLx8izVEtsdpfeOu1E/8JZlobAHlPdNw94weBWPiR+XIwcipdttqEl5ONJs2wXAN7KvKCEj4PzuOAHgfA5FT9NepxieHTbUbsFkgXdXjmRgP5iBjjz3meg23s67P9ZczXrjIhHVxk/4jjtEHxCcP/uVsPaQ0SRvd7tVJRA0UhH3MkMhPgCSwz44HfVl9HOzvuGnQQEdvd35f/EbtMPlwUeSipFLjdO9jdwc55Y7857qDn/aPaO51tINP02F+oRYuudhujeCjgx5Kinj4sRwHAZtro92Li0y26tO3K+GmkxxdhyA8FXJwPMnmTUZ2m6YLCyBitVFw4zwiwsQPm+MH9IPqKitpqu0Os8Yf90t2++oMS48Q5zK3DvTh6UFg9I2yGnXhjlvpeoMYxv8AWIm8uc7h3wQRnPLjxNY69JGjWUaQQzAqg3UjgR3HoCBgknvzxOa1ejdCVsG6y+nlvJD8WWKKfUglz67w9KsHSNnrW1GLe3ii80QAn1bGT8zQV5p2r2/vLXNloN00zEnrWjWIEnOWUuSATxyQAePGpAmt6y47OmQxcf726Vv2jX/WptSghMs2vH4YtNX8zzt/RRWJdwa7LE8U0WlyJIrIyhpxkMCCOIPcasGlByVp09zoWqAyJmSE4dAxCyIy9zY4gg5BxwIHDhXQUG3MoRXm027VGAYPD1dwpUjIb7Jt7BHH4a0PTnsSbu2F1CuZ7cHeAHGSLmR5leLDyLcyRWD0A7Y9dAbCVvtIQTDn70fevmUJ/lI8KCe6RtxYXLbkdygkzjq5Mxvnw3ZADn0qRVqtc2ctbxd25gjlGMZZe0PysO0vyIqLNsXd2fa0u9YKP+63WZYj4KrfHGPTn40E+pUK0XpAQzC1v4msbo8FWQ5jl44zHJ8LZ4cPE4BNTWgUpSgUpSg5f2ynF3tKVJypvIYPQKyREfUH6muoK5RnO5tIS3DGqEknw96zn6V1dQKUpQKrrp7vur0d1/xpYo/83Wf0jqxaq/2iYC2lIRyS5jZvTclT+rCgj3s16X/xdyRx7EKn6u3/APFXjVYezzCF0pm73uJCfksa/wClWfQKUpQQHpyu2j0abd4b7RoT5FwT9cY+dUd0VXV6l26afGrzzQtEHbO7ApdGMzd2AF7+8jgT2T1Hq+lw3MLQzxrJG4wyt9QfEEHiCOIrG2e2ctrKMx2sKxKeJxklvNmYlm+ZoNAltDoemTSk9ZIAZJZH+K4mbgMnnxYgd+AfU1SvQ/oT6jqvXzZdYmNxMx+9IWJUHzL5b0U1IfaG2o6yaOwjORHiSXHe5HZX5Kc/qHhUs2dWHZ3RRJcD7eXtsn3nlYdmIeSrwJ5DDHvoJrtdtXbadB1tw+M5CIOLyHwUf1J4DPE1z5r+2Go67cC2gVhGx7MEZ4Y/FI3DIHDJbCjhwFauCK+17UeJ3pH4knO5BGD4fdUZ5cyT3k10lsXsfb6bAIoFyxx1kpHakPiT3DwHIfUkIlsD0PW9oFlut25uOBwRmOM/wg/EfNvkBVmgV9pQKUpQKUpQKh23e3J0wo0lpLJA2B1yMuFbj2Cp5HwyQD8jUxrB1zSo7q3lt5RlJVKny8CPMHBHmBQa7ZDa+11GIyWz5K4342GHjJ5Bh9eIJBwePA1UXSbsJNp1yNT07IRX6x1X+5bmWA74jxyOQyRy5RDo2v5NP1uKMk8ZjaSgciGfq+PkH3W/TXVTDIweIoIv0fbaw6nbCRMLKuBNFnijeI8VPHB+XMGpTVYa70YtDce+6PILacc4T/ZSDvX+EHw+Hljdxmt1ofSAhYQajG1hdct2XhHIeHGOX4TzHDPlxoJFtDoFvewmG5jEiHlnmp/Ep5qfSq5sdbudDuktL6Rp9PlOLe5bi0X8DnwH9OI4AqLYU54jiKjHSZpkU+l3Sy4wsTyKx+66KWVvqMeYJHfQSdWBGRxB5V9qGdD1xI+jWplzvBWVSeZRXZU+W6AB5AVM6BSlKDl/pqsGtdaeVeHW9XOh88AH/OhPzFdLaVfLPBFMnwyxpIPRlDD+tVz0+bLm5sRcxjMlrljjviON/wDlwG9A1OgHaMXGnm2Y/aWrbvrGxLIfkd5fIKvjQWhSlKBWj230EX1hPbcMyJ2Ce51IZCfLeAz5ZreUoK06AyV06WBwVkguZUdTzU4Q4PzyPlVl1p5tCAne4gcwyyBVlIAZZd34S6nmygkBgQccDkACs+xterXBdpGJyztjLHlyUAAYwMACgyaUpQK0m2e0SWFnLcvg7gwi/jc8FT5nn4DJ7q3RNULtTcy7Raotpak+5Wxy8o+HwaXwJON1B38TyJwGL0N7LPf3r6ld5ZI5C4LcpZid7P5Uzn13R3EVGekraWTVdS3YcvGrdTbIPvZYDe9Xbj6bo7qvDb549M0KaO3G4qxiCMDnlyELZ/FhmbPPPGqy9njZwTXcl24ytuAqZ/xHzx/SoP8AMKC3ejnY2PTLQRgAzPhp5PxNj4QfwrkgfM8yaldKUClKUClKUClKUClK0O3WvrY2E9wTxVCEHi7dlB/MR8gaDnPTIDc7SAR4IbUGk/QsxkY/yqTXVVUR7O+zJaSXUJAcKDFCT3scF34+A7Of4m8KvegV4XtnHMhSWNJEPNXUMD6hhivelBFG2Btlz7u9zaZ44t7iRFB8kJKD+XFeDdHcMh/3q5vbtMg9VPPmPIOQSkaoDx8c1MqUH4iiCqFUBVUAAAYAA4AADkK/dKUClKUHx1BBBAIPAg948KoLV9Kk2d1ZLuIM1jMxRgPuqxy0R81wGXx3cdxq/qxNV02K4heGdBJG4wynv/8AIjmCOINB62d0ksayRsHR1DKw4hgRkEV7VVdlb3WgOVAe70piWyBmW0JOSSB8SeOOHf2Twax9I1aG5iEtvIssbcmU5+R7wfI8RQZtKUoFKUoFKxNU1OG3jMs8iRRrzZyAPTjzJ8BxNQG9v77WPs7MPZ2B4SXLgrLOvhEp4hT4nGQe7BUhi7abQzanO2laYcjleXI+CNeRjBHMniDjnxA+8RONkdmINPtlggHAcXc/FI3ezf8AzgOFeuzOztvYwCC2TcQcSebO3e7HvY/+QGAAK21BWvtAoTpBI5CeIn07Q/qRXj7O8AXSnbve4kJ+SRr/AKfvUw2/0Q3unXNuoy7oSn51IdR82UD51AvZxvwbO4tz8cU++QeYDoo/6o2oLdpSlApSlApSlApSvjsACSQAOJJ7h40H0mqG2zv5doNSSxsz/ulu2ZJfu55NLnkQBlUHeSTyPCS7Ra5c6y72WlnctQd25vTkKR3xx/i4eHxeS8TONkNlrfTrcQ26+bufikb8TH/TkKDP0bTI7aCOCFd2ONQqj/U+JJySe8k1m0pQKUpQKUpQKUpQKUpQKUpQKiOobAQGUz2jyWM54s9uQFfn8cZ7D8STyFS6lBDlOswcCLO9Ud+Xt5D6jDp9MV6x7TXw/tNJnB/gntnH/wCxf6VLKUEZXaC8b4dLnHnJNbKB67srN9FNfWXU5e+1tF8Rv3D48siNFPyYVJaUEZstibcSCa4Ml5OOIkuCHC/kjAEafpWpNSlApSlAqqdptGk0nUTq1qhe2kyL2FeagkFplHeMjePgc9zHdtalBiaXqUVxEs0DrJG4yrKcg+XkRyIPEGsuodd7FGGVp9Mm90kc5ki3d63lPi0eRuHh8SY/ei7SX8PC7013xzks3WVT57jlZB+9BMaVEl6QbUfHHeRHwe0uM/5UNfo7e25/s4byXyS0n/qyAfvQSulRI7RX0vC3011z9+6ljiA891C7n6Cvwdm725/42+KIecNmDED5GViZGHjjdoNjrO1tvBJ1K709yeVvAN+Tu4sBwjXiOLkCtZLoFzf4OoN1Nvz9zhb4vKeUYL/lTC+ZqQ6HoVvZx9XbRJEvfujix8WY9pj5kk1saDxs7RIkWOJFRFGFVQAAPAAV7UpQKUpQKUpQKUpQKUpQKUpQKUpQKUpQKUpQKUpQKUpQKUpQKUpQKUpQKUpQKUpQKUpQKUpQKUpQKUpQKUpQKUpQKUpQf//Z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33798" name="Picture 6" descr="http://www.rjds.ca/wordpress/wp-content/uploads/2014/06/ty2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1928802"/>
            <a:ext cx="5896470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161</Words>
  <Application>Microsoft Office PowerPoint</Application>
  <PresentationFormat>On-screen Show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Chan-ITDSG</dc:creator>
  <cp:lastModifiedBy>Chan-ITDSG</cp:lastModifiedBy>
  <cp:revision>22</cp:revision>
  <dcterms:created xsi:type="dcterms:W3CDTF">2014-09-03T06:34:10Z</dcterms:created>
  <dcterms:modified xsi:type="dcterms:W3CDTF">2014-09-03T08:49:40Z</dcterms:modified>
</cp:coreProperties>
</file>